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7562850" cy="10688638"/>
  <p:notesSz cx="6858000" cy="9144000"/>
  <p:defaultTextStyle>
    <a:defPPr>
      <a:defRPr lang="es-ES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346" y="-58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7214" y="3320408"/>
            <a:ext cx="6428423" cy="2291129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34428" y="6056896"/>
            <a:ext cx="5293995" cy="27315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BC12-7770-FB42-9E81-3FF6DD101EEF}" type="datetimeFigureOut">
              <a:rPr lang="es-ES" smtClean="0"/>
              <a:t>03/06/2015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91DB-5F50-6245-9D70-3170B77D7C5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2126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BC12-7770-FB42-9E81-3FF6DD101EEF}" type="datetimeFigureOut">
              <a:rPr lang="es-ES" smtClean="0"/>
              <a:t>03/06/2015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91DB-5F50-6245-9D70-3170B77D7C5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9565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5483066" y="428042"/>
            <a:ext cx="1701641" cy="9119982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78143" y="428042"/>
            <a:ext cx="4978876" cy="9119982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BC12-7770-FB42-9E81-3FF6DD101EEF}" type="datetimeFigureOut">
              <a:rPr lang="es-ES" smtClean="0"/>
              <a:t>03/06/2015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91DB-5F50-6245-9D70-3170B77D7C5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7700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BC12-7770-FB42-9E81-3FF6DD101EEF}" type="datetimeFigureOut">
              <a:rPr lang="es-ES" smtClean="0"/>
              <a:t>03/06/2015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91DB-5F50-6245-9D70-3170B77D7C5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3440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7413" y="6868440"/>
            <a:ext cx="6428423" cy="2122883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97413" y="4530302"/>
            <a:ext cx="6428423" cy="233813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7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5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2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87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65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2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0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BC12-7770-FB42-9E81-3FF6DD101EEF}" type="datetimeFigureOut">
              <a:rPr lang="es-ES" smtClean="0"/>
              <a:t>03/06/2015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91DB-5F50-6245-9D70-3170B77D7C5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7769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78142" y="2494017"/>
            <a:ext cx="3340259" cy="705400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844449" y="2494017"/>
            <a:ext cx="3340259" cy="705400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BC12-7770-FB42-9E81-3FF6DD101EEF}" type="datetimeFigureOut">
              <a:rPr lang="es-ES" smtClean="0"/>
              <a:t>03/06/2015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91DB-5F50-6245-9D70-3170B77D7C5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0414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3841824" y="2392573"/>
            <a:ext cx="3342884" cy="99711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3841824" y="3389684"/>
            <a:ext cx="3342884" cy="615833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BC12-7770-FB42-9E81-3FF6DD101EEF}" type="datetimeFigureOut">
              <a:rPr lang="es-ES" smtClean="0"/>
              <a:t>03/06/2015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91DB-5F50-6245-9D70-3170B77D7C5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2157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BC12-7770-FB42-9E81-3FF6DD101EEF}" type="datetimeFigureOut">
              <a:rPr lang="es-ES" smtClean="0"/>
              <a:t>03/06/2015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91DB-5F50-6245-9D70-3170B77D7C5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9264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BC12-7770-FB42-9E81-3FF6DD101EEF}" type="datetimeFigureOut">
              <a:rPr lang="es-ES" smtClean="0"/>
              <a:t>03/06/2015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91DB-5F50-6245-9D70-3170B77D7C5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1157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4" cy="9122457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BC12-7770-FB42-9E81-3FF6DD101EEF}" type="datetimeFigureOut">
              <a:rPr lang="es-ES" smtClean="0"/>
              <a:t>03/06/2015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91DB-5F50-6245-9D70-3170B77D7C5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53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500"/>
            </a:lvl1pPr>
            <a:lvl2pPr marL="497754" indent="0">
              <a:buNone/>
              <a:defRPr sz="3000"/>
            </a:lvl2pPr>
            <a:lvl3pPr marL="995507" indent="0">
              <a:buNone/>
              <a:defRPr sz="2600"/>
            </a:lvl3pPr>
            <a:lvl4pPr marL="1493261" indent="0">
              <a:buNone/>
              <a:defRPr sz="2200"/>
            </a:lvl4pPr>
            <a:lvl5pPr marL="1991015" indent="0">
              <a:buNone/>
              <a:defRPr sz="2200"/>
            </a:lvl5pPr>
            <a:lvl6pPr marL="2488768" indent="0">
              <a:buNone/>
              <a:defRPr sz="2200"/>
            </a:lvl6pPr>
            <a:lvl7pPr marL="2986522" indent="0">
              <a:buNone/>
              <a:defRPr sz="2200"/>
            </a:lvl7pPr>
            <a:lvl8pPr marL="3484275" indent="0">
              <a:buNone/>
              <a:defRPr sz="2200"/>
            </a:lvl8pPr>
            <a:lvl9pPr marL="3982029" indent="0">
              <a:buNone/>
              <a:defRPr sz="22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482372" y="8365345"/>
            <a:ext cx="4537710" cy="1254429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BC12-7770-FB42-9E81-3FF6DD101EEF}" type="datetimeFigureOut">
              <a:rPr lang="es-ES" smtClean="0"/>
              <a:t>03/06/2015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91DB-5F50-6245-9D70-3170B77D7C5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0186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9551" tIns="49775" rIns="99551" bIns="49775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78143" y="2494017"/>
            <a:ext cx="6806565" cy="7054007"/>
          </a:xfrm>
          <a:prstGeom prst="rect">
            <a:avLst/>
          </a:prstGeom>
        </p:spPr>
        <p:txBody>
          <a:bodyPr vert="horz" lIns="99551" tIns="49775" rIns="99551" bIns="49775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EBC12-7770-FB42-9E81-3FF6DD101EEF}" type="datetimeFigureOut">
              <a:rPr lang="es-ES" smtClean="0"/>
              <a:t>03/06/2015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B91DB-5F50-6245-9D70-3170B77D7C5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3172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775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NDO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6392" cy="1068863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601456" y="439610"/>
            <a:ext cx="2217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</a:rPr>
              <a:t>Empleados Ateneo </a:t>
            </a:r>
            <a:r>
              <a:rPr lang="es-ES" sz="1200" dirty="0">
                <a:solidFill>
                  <a:schemeClr val="bg1"/>
                </a:solidFill>
              </a:rPr>
              <a:t>M</a:t>
            </a:r>
            <a:r>
              <a:rPr lang="es-ES" sz="1200" dirty="0" smtClean="0">
                <a:solidFill>
                  <a:schemeClr val="bg1"/>
                </a:solidFill>
              </a:rPr>
              <a:t>ercantil Valencia</a:t>
            </a:r>
            <a:endParaRPr lang="es-E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37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NDO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6392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5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Personalizado</PresentationFormat>
  <Paragraphs>1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Rodolfo Velasco</dc:creator>
  <cp:lastModifiedBy>n26441</cp:lastModifiedBy>
  <cp:revision>4</cp:revision>
  <dcterms:created xsi:type="dcterms:W3CDTF">2015-05-28T16:02:22Z</dcterms:created>
  <dcterms:modified xsi:type="dcterms:W3CDTF">2015-06-03T08:20:31Z</dcterms:modified>
</cp:coreProperties>
</file>